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62" r:id="rId3"/>
    <p:sldId id="258" r:id="rId4"/>
    <p:sldId id="259" r:id="rId5"/>
    <p:sldId id="260" r:id="rId6"/>
    <p:sldId id="288" r:id="rId7"/>
    <p:sldId id="261" r:id="rId8"/>
    <p:sldId id="289" r:id="rId9"/>
    <p:sldId id="291" r:id="rId10"/>
    <p:sldId id="292" r:id="rId11"/>
    <p:sldId id="293" r:id="rId12"/>
    <p:sldId id="264" r:id="rId13"/>
    <p:sldId id="263" r:id="rId14"/>
    <p:sldId id="265" r:id="rId15"/>
    <p:sldId id="281" r:id="rId16"/>
    <p:sldId id="266" r:id="rId17"/>
    <p:sldId id="285" r:id="rId18"/>
    <p:sldId id="267" r:id="rId19"/>
    <p:sldId id="284" r:id="rId20"/>
    <p:sldId id="268" r:id="rId21"/>
    <p:sldId id="269" r:id="rId22"/>
    <p:sldId id="283" r:id="rId23"/>
    <p:sldId id="270" r:id="rId24"/>
    <p:sldId id="271" r:id="rId25"/>
    <p:sldId id="273" r:id="rId26"/>
    <p:sldId id="287" r:id="rId27"/>
    <p:sldId id="286" r:id="rId28"/>
    <p:sldId id="274" r:id="rId29"/>
    <p:sldId id="275" r:id="rId30"/>
    <p:sldId id="276" r:id="rId31"/>
    <p:sldId id="277" r:id="rId32"/>
    <p:sldId id="278" r:id="rId33"/>
    <p:sldId id="279" r:id="rId34"/>
    <p:sldId id="280"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7" d="100"/>
          <a:sy n="107" d="100"/>
        </p:scale>
        <p:origin x="-84"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1963A7-D6AC-43CF-B5DC-71E996162DEE}" type="datetimeFigureOut">
              <a:rPr lang="en-US" smtClean="0"/>
              <a:pPr/>
              <a:t>11/17/2015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5FE1BE-3BB0-415D-89B6-B2D242CBB8AC}" type="slidenum">
              <a:rPr lang="en-US" smtClean="0"/>
              <a:pPr/>
              <a:t>‹#›</a:t>
            </a:fld>
            <a:endParaRPr lang="en-US"/>
          </a:p>
        </p:txBody>
      </p:sp>
    </p:spTree>
    <p:extLst>
      <p:ext uri="{BB962C8B-B14F-4D97-AF65-F5344CB8AC3E}">
        <p14:creationId xmlns:p14="http://schemas.microsoft.com/office/powerpoint/2010/main" val="1969795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a:t>
            </a:r>
            <a:r>
              <a:rPr lang="en-US" baseline="0" dirty="0" smtClean="0"/>
              <a:t> this is a first time logging into a truck, you would follow this procedure.</a:t>
            </a:r>
          </a:p>
          <a:p>
            <a:endParaRPr lang="en-US" baseline="0" dirty="0" smtClean="0"/>
          </a:p>
          <a:p>
            <a:r>
              <a:rPr lang="en-US" dirty="0" smtClean="0"/>
              <a:t>To</a:t>
            </a:r>
            <a:r>
              <a:rPr lang="en-US" baseline="0" dirty="0" smtClean="0"/>
              <a:t> log in go to the Menu button on the home screen.   </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you press the “Done”  button you will come to this</a:t>
            </a:r>
            <a:r>
              <a:rPr lang="en-US" baseline="0" dirty="0" smtClean="0"/>
              <a:t> screen.  Press start  the press the Back Button.</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a:t>
            </a:r>
            <a:r>
              <a:rPr lang="en-US" baseline="0" dirty="0" smtClean="0"/>
              <a:t> you press the back button, you will come back to the home screen.</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Once fully logged  the above screen for dimensions/weight/max speed will so up when work has be assigned to you. **NOTE **  This may take a few minutes depending on signal strength.   When you do get the work orders the tom – tom will begin to read on site information of the first job.  You  can choose bypass the directions by clicking top right button (circle with green arrow) this wont route the GPS. You need to click that button when running multiple loads. The bottom right button (rectangle white arrow) will route GPS and give you turn by turn directions </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the screen that will come up after you make one of the 2 choices from the previous screen.  You should see the work orders currently assigned in a number inside of a circle attached to the “All Work Orders” clipboard. If you want to see all of what you have, press on the “All Work Orders” clipboard.  If you want to view the work order you are currently working on, click on “Work Order Started”. </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work orders tab.</a:t>
            </a:r>
            <a:r>
              <a:rPr lang="en-US" baseline="0" dirty="0" smtClean="0"/>
              <a:t>  This field will show all work orders assigned to you at this moment.   The next slide will show what this will look like.</a:t>
            </a:r>
          </a:p>
          <a:p>
            <a:endParaRPr lang="en-US" baseline="0" dirty="0" smtClean="0"/>
          </a:p>
          <a:p>
            <a:r>
              <a:rPr lang="en-US" baseline="0" dirty="0" smtClean="0"/>
              <a:t>The number on the all work order tab indicates how many NEW work orders that have not been viewed.  To view the new work orders, all you need to do is open the All Work order Tab.  Once you close the numbers will go </a:t>
            </a:r>
            <a:r>
              <a:rPr lang="en-US" baseline="0" dirty="0" err="1" smtClean="0"/>
              <a:t>awau</a:t>
            </a:r>
            <a:r>
              <a:rPr lang="en-US" baseline="0" dirty="0" smtClean="0"/>
              <a:t>.  You will see this number first thing in the morning or throughout the day as jobs are added.</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the All work order tab opened up.  In the center you cant see Job #1 (active) This work order is highlighted in green.  It is in status #2.  This view can be seen from main screen as seen on next slide.</a:t>
            </a:r>
          </a:p>
          <a:p>
            <a:endParaRPr lang="en-US" baseline="0" dirty="0" smtClean="0"/>
          </a:p>
          <a:p>
            <a:r>
              <a:rPr lang="en-US" baseline="0" dirty="0" smtClean="0"/>
              <a:t>You will noticed that you can only see on this screen Job #3.  That is because Job #2 is below Job #3 on this screen.  The order you are working on will be at the top.  The work order scheduled next will be on the bottom of the list.  You can view this by pressing the down button as indicated on the </a:t>
            </a:r>
            <a:r>
              <a:rPr lang="en-US" baseline="0" dirty="0" err="1" smtClean="0"/>
              <a:t>tigh</a:t>
            </a:r>
            <a:r>
              <a:rPr lang="en-US" baseline="0" dirty="0" smtClean="0"/>
              <a:t> side </a:t>
            </a:r>
            <a:r>
              <a:rPr lang="en-US" baseline="0" dirty="0" err="1" smtClean="0"/>
              <a:t>fo</a:t>
            </a:r>
            <a:r>
              <a:rPr lang="en-US" baseline="0" dirty="0" smtClean="0"/>
              <a:t> the diagram.</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a:t>
            </a:r>
            <a:r>
              <a:rPr lang="en-US" baseline="0" dirty="0" smtClean="0"/>
              <a:t> a work order is started it is automatically put into Step #1 in its status.  Step #1 is travel to a job site.   You can have the work order instruction re read  aloud to you if needed.  Using the scroll button on the right you can  read the instructions if you wish to. Once on job site, press the “next step” in the bottom right corner.  This is onsite time.</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Step #1 is</a:t>
            </a:r>
            <a:r>
              <a:rPr lang="en-US" baseline="0" dirty="0" smtClean="0"/>
              <a:t> a work order that has been started or in another words you are </a:t>
            </a:r>
            <a:r>
              <a:rPr lang="en-US" baseline="0" dirty="0" err="1" smtClean="0"/>
              <a:t>enroute</a:t>
            </a:r>
            <a:r>
              <a:rPr lang="en-US" baseline="0" dirty="0" smtClean="0"/>
              <a:t> to a job site.  Step #1 is travel to, either from previous job site or home base.</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Step #2 is</a:t>
            </a:r>
            <a:r>
              <a:rPr lang="en-US" baseline="0" dirty="0" smtClean="0"/>
              <a:t> on site time.  When you hit the next step button from step #1, you will see the checkered flag, this will remain on screen till finished with work on site.  Once complete on site, you will hit the next step button again to complete your job.  This will take you to Step #3.</a:t>
            </a:r>
          </a:p>
          <a:p>
            <a:endParaRPr lang="en-US" baseline="0" dirty="0" smtClean="0"/>
          </a:p>
          <a:p>
            <a:r>
              <a:rPr lang="en-US" baseline="0" dirty="0" smtClean="0"/>
              <a:t>Step #3 is onsite time.</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Step #2 is indicated by the checkered</a:t>
            </a:r>
            <a:r>
              <a:rPr lang="en-US" baseline="0" dirty="0" smtClean="0"/>
              <a:t> flag.   This step would be pressed when you arrive on the job site.   </a:t>
            </a:r>
          </a:p>
          <a:p>
            <a:endParaRPr lang="en-US" baseline="0" dirty="0" smtClean="0"/>
          </a:p>
          <a:p>
            <a:r>
              <a:rPr lang="en-US" baseline="0" dirty="0" smtClean="0"/>
              <a:t>Step #2 – Job sight time.</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Back button is available</a:t>
            </a:r>
            <a:r>
              <a:rPr lang="en-US" baseline="0" dirty="0" smtClean="0"/>
              <a:t> on most screens, you would use this to go back to previous screen.   </a:t>
            </a:r>
          </a:p>
          <a:p>
            <a:pPr marL="228600" indent="-228600">
              <a:buAutoNum type="arabicPeriod" startAt="2"/>
            </a:pPr>
            <a:r>
              <a:rPr lang="en-US" baseline="0" dirty="0" smtClean="0"/>
              <a:t>Center links are the different options provided on the Tom-Tom unit.  </a:t>
            </a:r>
          </a:p>
          <a:p>
            <a:pPr marL="228600" indent="-228600">
              <a:buAutoNum type="arabicPeriod" startAt="2"/>
            </a:pPr>
            <a:r>
              <a:rPr lang="en-US" baseline="0" dirty="0" smtClean="0"/>
              <a:t>Volume setting on the Tom-Tom. </a:t>
            </a:r>
          </a:p>
          <a:p>
            <a:pPr marL="228600" indent="-228600">
              <a:buAutoNum type="arabicPeriod" startAt="2"/>
            </a:pPr>
            <a:r>
              <a:rPr lang="en-US" baseline="0" dirty="0" smtClean="0"/>
              <a:t> Saved places can be saved for quick reference to go back to these locations.</a:t>
            </a:r>
          </a:p>
          <a:p>
            <a:pPr marL="228600" indent="-228600">
              <a:buAutoNum type="arabicPeriod" startAt="2"/>
            </a:pPr>
            <a:r>
              <a:rPr lang="en-US" baseline="0" dirty="0" smtClean="0"/>
              <a:t>Change screen setting from day to night if needed.</a:t>
            </a:r>
          </a:p>
          <a:p>
            <a:pPr marL="228600" indent="-228600">
              <a:buAutoNum type="arabicPeriod" startAt="2"/>
            </a:pPr>
            <a:r>
              <a:rPr lang="en-US" baseline="0" dirty="0" smtClean="0"/>
              <a:t>Working times.   Start/ Break/ End.</a:t>
            </a:r>
          </a:p>
          <a:p>
            <a:pPr marL="228600" indent="-228600">
              <a:buAutoNum type="arabicPeriod" startAt="2"/>
            </a:pPr>
            <a:r>
              <a:rPr lang="en-US" baseline="0" dirty="0" smtClean="0"/>
              <a:t>Sliding center links to the left get you to settings button to be able to log in.</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Step #3 is the job</a:t>
            </a:r>
            <a:r>
              <a:rPr lang="en-US" baseline="0" dirty="0" smtClean="0"/>
              <a:t> completed.  Once you hit the next step you will be prompted with a question to move on to the next job. </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a:t>
            </a:r>
            <a:r>
              <a:rPr lang="en-US" baseline="0" dirty="0" smtClean="0"/>
              <a:t> you click yes, this will remove the job from your list.  You will then be moved on to the next job.</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Step #3 is job completed.  On the home</a:t>
            </a:r>
            <a:r>
              <a:rPr lang="en-US" baseline="0" dirty="0" smtClean="0"/>
              <a:t> screen when you see the above check mark, this is letting you know that you have no current started jobs.  You may not have any more work in the all work order tab.</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a:t>
            </a:r>
            <a:r>
              <a:rPr lang="en-US" baseline="0" dirty="0" smtClean="0"/>
              <a:t> time to time you may need to do a work order out of a order that was originally planned. Go into the “All Work Order” clipboard.</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a:t>
            </a:r>
            <a:r>
              <a:rPr lang="en-US" baseline="0" dirty="0" smtClean="0"/>
              <a:t> will see that on this screen that job #1 is active.   To start another work order in place of Job#1 all you need to do is from this screen, touch Job #2 or Job #3, whichever job you need to start and answer the question, ‘do you want to suspend your current work order to start this one?  Answer yes to this question.   This will start the work order you need and suspend the one that was originally running.</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you open the work ticket you want to suspend,</a:t>
            </a:r>
            <a:r>
              <a:rPr lang="en-US" baseline="0" dirty="0" smtClean="0"/>
              <a:t> press on the menu button (1).   This will open up two other options.  Press the option for “suspending order”.</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 into</a:t>
            </a:r>
            <a:r>
              <a:rPr lang="en-US" baseline="0" dirty="0" smtClean="0"/>
              <a:t> the all work orders tab.</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Click on work order</a:t>
            </a:r>
            <a:r>
              <a:rPr lang="en-US" baseline="0" dirty="0" smtClean="0"/>
              <a:t> you need to restart.</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Press</a:t>
            </a:r>
            <a:r>
              <a:rPr lang="en-US" baseline="0" dirty="0" smtClean="0"/>
              <a:t> the green “Resume” button to restart a suspended work ticket.</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main menu, Press</a:t>
            </a:r>
            <a:r>
              <a:rPr lang="en-US" baseline="0" dirty="0" smtClean="0"/>
              <a:t> on the Menu tab.</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Press on the settings button to</a:t>
            </a:r>
            <a:r>
              <a:rPr lang="en-US" baseline="0" dirty="0" smtClean="0"/>
              <a:t> log into as a driver.</a:t>
            </a:r>
            <a:r>
              <a:rPr lang="en-US" dirty="0" smtClean="0"/>
              <a:t> </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Slide center links to</a:t>
            </a:r>
            <a:r>
              <a:rPr lang="en-US" baseline="0" dirty="0" smtClean="0"/>
              <a:t> the left to get to the settings tab.</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Press on the settings button.</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Press on the log out button.</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Press the “End” button to end your work time for a day.</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ending or home screen should look like</a:t>
            </a:r>
            <a:r>
              <a:rPr lang="en-US" baseline="0" dirty="0" smtClean="0"/>
              <a:t> this.  The start/ break/ end button will show a square box in the middle.  The square box indicates time is stopped.  If you see an arrow in this same circle, this would indicate your work time is still running.</a:t>
            </a:r>
          </a:p>
          <a:p>
            <a:r>
              <a:rPr lang="en-US" baseline="0" dirty="0" smtClean="0"/>
              <a:t>If there are no further work orders started, this would indicate in the Work order started tab.  There would be a clipboard with a arrow indicating a started or not compete work order.  You want this field to show a check mark, this indicates all is complete. </a:t>
            </a:r>
          </a:p>
          <a:p>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34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Press the field</a:t>
            </a:r>
            <a:r>
              <a:rPr lang="en-US" baseline="0" dirty="0" smtClean="0"/>
              <a:t>  “choose your driver”.  You will get a letter pad that will come up, start typing in your name.  As you type it will sort out all of the other names.  When you see your name just press on it and you will be sent to the next screen.  This will be your log in password.</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Each of you will have your own distinctive password.</a:t>
            </a:r>
            <a:r>
              <a:rPr lang="en-US" baseline="0" dirty="0" smtClean="0"/>
              <a:t>  In your case it should be the last 4 digits of your SSN.  Once entered, press the green done button. </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a:t>
            </a:r>
            <a:r>
              <a:rPr lang="en-US" baseline="0" dirty="0" smtClean="0"/>
              <a:t> the home screen go into the indicated button to start your hours on your work day.  The blue square means this that your time is stopped.  You want to press this tab start your hours for the day.</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Touch</a:t>
            </a:r>
            <a:r>
              <a:rPr lang="en-US" baseline="0" dirty="0" smtClean="0"/>
              <a:t> the start button to start the work day.</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what the</a:t>
            </a:r>
            <a:r>
              <a:rPr lang="en-US" baseline="0" dirty="0" smtClean="0"/>
              <a:t> Tom-Tom will look like with your time is started. </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are returning</a:t>
            </a:r>
            <a:r>
              <a:rPr lang="en-US" baseline="0" dirty="0" smtClean="0"/>
              <a:t> to a truck that you was in to previously, you will see this screen at your truck.  Enter your pin number and press the green “Done” button.</a:t>
            </a:r>
            <a:endParaRPr lang="en-US" dirty="0"/>
          </a:p>
        </p:txBody>
      </p:sp>
      <p:sp>
        <p:nvSpPr>
          <p:cNvPr id="4" name="Slide Number Placeholder 3"/>
          <p:cNvSpPr>
            <a:spLocks noGrp="1"/>
          </p:cNvSpPr>
          <p:nvPr>
            <p:ph type="sldNum" sz="quarter" idx="10"/>
          </p:nvPr>
        </p:nvSpPr>
        <p:spPr/>
        <p:txBody>
          <a:bodyPr/>
          <a:lstStyle/>
          <a:p>
            <a:fld id="{A45FE1BE-3BB0-415D-89B6-B2D242CBB8AC}"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51EBAB-DD5C-4C01-B23F-FE327C6F10F9}" type="datetimeFigureOut">
              <a:rPr lang="en-US" smtClean="0"/>
              <a:pPr/>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84A44-E93A-4C8F-9E0F-6B3B8B9E1AF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51EBAB-DD5C-4C01-B23F-FE327C6F10F9}" type="datetimeFigureOut">
              <a:rPr lang="en-US" smtClean="0"/>
              <a:pPr/>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84A44-E93A-4C8F-9E0F-6B3B8B9E1AF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51EBAB-DD5C-4C01-B23F-FE327C6F10F9}" type="datetimeFigureOut">
              <a:rPr lang="en-US" smtClean="0"/>
              <a:pPr/>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84A44-E93A-4C8F-9E0F-6B3B8B9E1AF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51EBAB-DD5C-4C01-B23F-FE327C6F10F9}" type="datetimeFigureOut">
              <a:rPr lang="en-US" smtClean="0"/>
              <a:pPr/>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84A44-E93A-4C8F-9E0F-6B3B8B9E1AF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51EBAB-DD5C-4C01-B23F-FE327C6F10F9}" type="datetimeFigureOut">
              <a:rPr lang="en-US" smtClean="0"/>
              <a:pPr/>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84A44-E93A-4C8F-9E0F-6B3B8B9E1AF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51EBAB-DD5C-4C01-B23F-FE327C6F10F9}" type="datetimeFigureOut">
              <a:rPr lang="en-US" smtClean="0"/>
              <a:pPr/>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F84A44-E93A-4C8F-9E0F-6B3B8B9E1AF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51EBAB-DD5C-4C01-B23F-FE327C6F10F9}" type="datetimeFigureOut">
              <a:rPr lang="en-US" smtClean="0"/>
              <a:pPr/>
              <a:t>11/17/2015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F84A44-E93A-4C8F-9E0F-6B3B8B9E1AF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51EBAB-DD5C-4C01-B23F-FE327C6F10F9}" type="datetimeFigureOut">
              <a:rPr lang="en-US" smtClean="0"/>
              <a:pPr/>
              <a:t>11/17/2015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F84A44-E93A-4C8F-9E0F-6B3B8B9E1AF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51EBAB-DD5C-4C01-B23F-FE327C6F10F9}" type="datetimeFigureOut">
              <a:rPr lang="en-US" smtClean="0"/>
              <a:pPr/>
              <a:t>11/17/2015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F84A44-E93A-4C8F-9E0F-6B3B8B9E1AF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51EBAB-DD5C-4C01-B23F-FE327C6F10F9}" type="datetimeFigureOut">
              <a:rPr lang="en-US" smtClean="0"/>
              <a:pPr/>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F84A44-E93A-4C8F-9E0F-6B3B8B9E1AF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51EBAB-DD5C-4C01-B23F-FE327C6F10F9}" type="datetimeFigureOut">
              <a:rPr lang="en-US" smtClean="0"/>
              <a:pPr/>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F84A44-E93A-4C8F-9E0F-6B3B8B9E1AF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1EBAB-DD5C-4C01-B23F-FE327C6F10F9}" type="datetimeFigureOut">
              <a:rPr lang="en-US" smtClean="0"/>
              <a:pPr/>
              <a:t>11/17/2015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F84A44-E93A-4C8F-9E0F-6B3B8B9E1AF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or different truck log in #1</a:t>
            </a:r>
            <a:endParaRPr lang="en-US" dirty="0"/>
          </a:p>
        </p:txBody>
      </p:sp>
      <p:pic>
        <p:nvPicPr>
          <p:cNvPr id="1026" name="Picture 2"/>
          <p:cNvPicPr>
            <a:picLocks noGrp="1" noChangeAspect="1" noChangeArrowheads="1"/>
          </p:cNvPicPr>
          <p:nvPr>
            <p:ph idx="1"/>
          </p:nvPr>
        </p:nvPicPr>
        <p:blipFill>
          <a:blip r:embed="rId3"/>
          <a:srcRect/>
          <a:stretch>
            <a:fillRect/>
          </a:stretch>
        </p:blipFill>
        <p:spPr bwMode="auto">
          <a:xfrm>
            <a:off x="1579214" y="1600200"/>
            <a:ext cx="5985571"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Return - Log in to same truck #2</a:t>
            </a:r>
            <a:endParaRPr lang="en-US" dirty="0"/>
          </a:p>
        </p:txBody>
      </p:sp>
      <p:pic>
        <p:nvPicPr>
          <p:cNvPr id="2051" name="Picture 3"/>
          <p:cNvPicPr>
            <a:picLocks noGrp="1" noChangeAspect="1" noChangeArrowheads="1"/>
          </p:cNvPicPr>
          <p:nvPr>
            <p:ph idx="1"/>
          </p:nvPr>
        </p:nvPicPr>
        <p:blipFill>
          <a:blip r:embed="rId3"/>
          <a:srcRect/>
          <a:stretch>
            <a:fillRect/>
          </a:stretch>
        </p:blipFill>
        <p:spPr bwMode="auto">
          <a:xfrm>
            <a:off x="1741688" y="1600200"/>
            <a:ext cx="5660623" cy="4525963"/>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Return - Log in to same truck #3</a:t>
            </a:r>
            <a:endParaRPr lang="en-US" dirty="0"/>
          </a:p>
        </p:txBody>
      </p:sp>
      <p:pic>
        <p:nvPicPr>
          <p:cNvPr id="4" name="Picture 2"/>
          <p:cNvPicPr>
            <a:picLocks noGrp="1" noChangeAspect="1" noChangeArrowheads="1"/>
          </p:cNvPicPr>
          <p:nvPr>
            <p:ph idx="1"/>
          </p:nvPr>
        </p:nvPicPr>
        <p:blipFill>
          <a:blip r:embed="rId3"/>
          <a:srcRect/>
          <a:stretch>
            <a:fillRect/>
          </a:stretch>
        </p:blipFill>
        <p:spPr bwMode="auto">
          <a:xfrm>
            <a:off x="1527751" y="1600200"/>
            <a:ext cx="6088498" cy="4525963"/>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Truck information</a:t>
            </a:r>
            <a:endParaRPr lang="en-US" dirty="0"/>
          </a:p>
        </p:txBody>
      </p:sp>
      <p:pic>
        <p:nvPicPr>
          <p:cNvPr id="8194" name="Picture 2"/>
          <p:cNvPicPr>
            <a:picLocks noGrp="1" noChangeAspect="1" noChangeArrowheads="1"/>
          </p:cNvPicPr>
          <p:nvPr>
            <p:ph idx="1"/>
          </p:nvPr>
        </p:nvPicPr>
        <p:blipFill>
          <a:blip r:embed="rId3"/>
          <a:srcRect/>
          <a:stretch>
            <a:fillRect/>
          </a:stretch>
        </p:blipFill>
        <p:spPr bwMode="auto">
          <a:xfrm>
            <a:off x="1413809" y="1600200"/>
            <a:ext cx="6316381" cy="4525963"/>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orders #1</a:t>
            </a:r>
            <a:endParaRPr lang="en-US" dirty="0"/>
          </a:p>
        </p:txBody>
      </p:sp>
      <p:pic>
        <p:nvPicPr>
          <p:cNvPr id="7170" name="Picture 2"/>
          <p:cNvPicPr>
            <a:picLocks noGrp="1" noChangeAspect="1" noChangeArrowheads="1"/>
          </p:cNvPicPr>
          <p:nvPr>
            <p:ph idx="1"/>
          </p:nvPr>
        </p:nvPicPr>
        <p:blipFill>
          <a:blip r:embed="rId3"/>
          <a:srcRect/>
          <a:stretch>
            <a:fillRect/>
          </a:stretch>
        </p:blipFill>
        <p:spPr bwMode="auto">
          <a:xfrm>
            <a:off x="1579214" y="1600200"/>
            <a:ext cx="5985571" cy="4525963"/>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orders #2</a:t>
            </a:r>
            <a:endParaRPr lang="en-US" dirty="0"/>
          </a:p>
        </p:txBody>
      </p:sp>
      <p:pic>
        <p:nvPicPr>
          <p:cNvPr id="1027" name="Picture 3"/>
          <p:cNvPicPr>
            <a:picLocks noGrp="1" noChangeAspect="1" noChangeArrowheads="1"/>
          </p:cNvPicPr>
          <p:nvPr>
            <p:ph idx="1"/>
          </p:nvPr>
        </p:nvPicPr>
        <p:blipFill>
          <a:blip r:embed="rId3"/>
          <a:srcRect/>
          <a:stretch>
            <a:fillRect/>
          </a:stretch>
        </p:blipFill>
        <p:spPr bwMode="auto">
          <a:xfrm>
            <a:off x="1513836" y="1600200"/>
            <a:ext cx="6116328" cy="4525963"/>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orders #3</a:t>
            </a:r>
            <a:endParaRPr lang="en-US" dirty="0"/>
          </a:p>
        </p:txBody>
      </p:sp>
      <p:pic>
        <p:nvPicPr>
          <p:cNvPr id="2050" name="Picture 2"/>
          <p:cNvPicPr>
            <a:picLocks noGrp="1" noChangeAspect="1" noChangeArrowheads="1"/>
          </p:cNvPicPr>
          <p:nvPr>
            <p:ph idx="1"/>
          </p:nvPr>
        </p:nvPicPr>
        <p:blipFill>
          <a:blip r:embed="rId3"/>
          <a:srcRect/>
          <a:stretch>
            <a:fillRect/>
          </a:stretch>
        </p:blipFill>
        <p:spPr bwMode="auto">
          <a:xfrm>
            <a:off x="1448661" y="1600200"/>
            <a:ext cx="6246677" cy="4525963"/>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order #4  (Step #1)</a:t>
            </a:r>
            <a:endParaRPr lang="en-US" dirty="0"/>
          </a:p>
        </p:txBody>
      </p:sp>
      <p:pic>
        <p:nvPicPr>
          <p:cNvPr id="9219" name="Picture 3"/>
          <p:cNvPicPr>
            <a:picLocks noGrp="1" noChangeAspect="1" noChangeArrowheads="1"/>
          </p:cNvPicPr>
          <p:nvPr>
            <p:ph idx="1"/>
          </p:nvPr>
        </p:nvPicPr>
        <p:blipFill>
          <a:blip r:embed="rId3"/>
          <a:srcRect/>
          <a:stretch>
            <a:fillRect/>
          </a:stretch>
        </p:blipFill>
        <p:spPr bwMode="auto">
          <a:xfrm>
            <a:off x="1311665" y="1600200"/>
            <a:ext cx="6520669" cy="4525963"/>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order #5 (Step #1)</a:t>
            </a:r>
            <a:endParaRPr lang="en-US" dirty="0"/>
          </a:p>
        </p:txBody>
      </p:sp>
      <p:pic>
        <p:nvPicPr>
          <p:cNvPr id="1026" name="Picture 2"/>
          <p:cNvPicPr>
            <a:picLocks noGrp="1" noChangeAspect="1" noChangeArrowheads="1"/>
          </p:cNvPicPr>
          <p:nvPr>
            <p:ph idx="1"/>
          </p:nvPr>
        </p:nvPicPr>
        <p:blipFill>
          <a:blip r:embed="rId3"/>
          <a:srcRect/>
          <a:stretch>
            <a:fillRect/>
          </a:stretch>
        </p:blipFill>
        <p:spPr bwMode="auto">
          <a:xfrm>
            <a:off x="1473410" y="1600200"/>
            <a:ext cx="6197179" cy="4525963"/>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order #6 (Step #2)</a:t>
            </a:r>
            <a:endParaRPr lang="en-US" dirty="0"/>
          </a:p>
        </p:txBody>
      </p:sp>
      <p:pic>
        <p:nvPicPr>
          <p:cNvPr id="9218" name="Picture 2"/>
          <p:cNvPicPr>
            <a:picLocks noGrp="1" noChangeAspect="1" noChangeArrowheads="1"/>
          </p:cNvPicPr>
          <p:nvPr>
            <p:ph idx="1"/>
          </p:nvPr>
        </p:nvPicPr>
        <p:blipFill>
          <a:blip r:embed="rId3"/>
          <a:srcRect/>
          <a:stretch>
            <a:fillRect/>
          </a:stretch>
        </p:blipFill>
        <p:spPr bwMode="auto">
          <a:xfrm>
            <a:off x="1205504" y="1600200"/>
            <a:ext cx="6732991" cy="4525963"/>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orders #7 (Step #2)</a:t>
            </a:r>
            <a:endParaRPr lang="en-US" dirty="0"/>
          </a:p>
        </p:txBody>
      </p:sp>
      <p:pic>
        <p:nvPicPr>
          <p:cNvPr id="8194" name="Picture 2"/>
          <p:cNvPicPr>
            <a:picLocks noGrp="1" noChangeAspect="1" noChangeArrowheads="1"/>
          </p:cNvPicPr>
          <p:nvPr>
            <p:ph idx="1"/>
          </p:nvPr>
        </p:nvPicPr>
        <p:blipFill>
          <a:blip r:embed="rId3"/>
          <a:srcRect/>
          <a:stretch>
            <a:fillRect/>
          </a:stretch>
        </p:blipFill>
        <p:spPr bwMode="auto">
          <a:xfrm>
            <a:off x="1536731" y="1600200"/>
            <a:ext cx="6070538" cy="4525963"/>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or different truck log in #2</a:t>
            </a:r>
            <a:endParaRPr lang="en-US" dirty="0"/>
          </a:p>
        </p:txBody>
      </p:sp>
      <p:pic>
        <p:nvPicPr>
          <p:cNvPr id="1027" name="Picture 3"/>
          <p:cNvPicPr>
            <a:picLocks noGrp="1" noChangeAspect="1" noChangeArrowheads="1"/>
          </p:cNvPicPr>
          <p:nvPr>
            <p:ph idx="1"/>
          </p:nvPr>
        </p:nvPicPr>
        <p:blipFill>
          <a:blip r:embed="rId3"/>
          <a:srcRect/>
          <a:stretch>
            <a:fillRect/>
          </a:stretch>
        </p:blipFill>
        <p:spPr bwMode="auto">
          <a:xfrm>
            <a:off x="1159772" y="1600200"/>
            <a:ext cx="6824455" cy="4525963"/>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order #8  (Step #3)</a:t>
            </a:r>
            <a:endParaRPr lang="en-US" dirty="0"/>
          </a:p>
        </p:txBody>
      </p:sp>
      <p:pic>
        <p:nvPicPr>
          <p:cNvPr id="7170" name="Picture 2"/>
          <p:cNvPicPr>
            <a:picLocks noGrp="1" noChangeAspect="1" noChangeArrowheads="1"/>
          </p:cNvPicPr>
          <p:nvPr>
            <p:ph idx="1"/>
          </p:nvPr>
        </p:nvPicPr>
        <p:blipFill>
          <a:blip r:embed="rId3"/>
          <a:srcRect/>
          <a:stretch>
            <a:fillRect/>
          </a:stretch>
        </p:blipFill>
        <p:spPr bwMode="auto">
          <a:xfrm>
            <a:off x="1422583" y="1600200"/>
            <a:ext cx="6298833" cy="4525963"/>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order #9 (Completion)</a:t>
            </a:r>
            <a:endParaRPr lang="en-US" dirty="0"/>
          </a:p>
        </p:txBody>
      </p:sp>
      <p:pic>
        <p:nvPicPr>
          <p:cNvPr id="12290" name="Picture 2"/>
          <p:cNvPicPr>
            <a:picLocks noGrp="1" noChangeAspect="1" noChangeArrowheads="1"/>
          </p:cNvPicPr>
          <p:nvPr>
            <p:ph idx="1"/>
          </p:nvPr>
        </p:nvPicPr>
        <p:blipFill>
          <a:blip r:embed="rId3"/>
          <a:srcRect/>
          <a:stretch>
            <a:fillRect/>
          </a:stretch>
        </p:blipFill>
        <p:spPr bwMode="auto">
          <a:xfrm>
            <a:off x="1568406" y="1600200"/>
            <a:ext cx="6007187" cy="4525963"/>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order #10 (Step #3)</a:t>
            </a:r>
            <a:endParaRPr lang="en-US" dirty="0"/>
          </a:p>
        </p:txBody>
      </p:sp>
      <p:pic>
        <p:nvPicPr>
          <p:cNvPr id="6147" name="Picture 3"/>
          <p:cNvPicPr>
            <a:picLocks noGrp="1" noChangeAspect="1" noChangeArrowheads="1"/>
          </p:cNvPicPr>
          <p:nvPr>
            <p:ph idx="1"/>
          </p:nvPr>
        </p:nvPicPr>
        <p:blipFill>
          <a:blip r:embed="rId3"/>
          <a:srcRect/>
          <a:stretch>
            <a:fillRect/>
          </a:stretch>
        </p:blipFill>
        <p:spPr bwMode="auto">
          <a:xfrm>
            <a:off x="1579214" y="1600200"/>
            <a:ext cx="5985571" cy="4525963"/>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Suspending a work ticket #1</a:t>
            </a:r>
            <a:endParaRPr lang="en-US" dirty="0"/>
          </a:p>
        </p:txBody>
      </p:sp>
      <p:pic>
        <p:nvPicPr>
          <p:cNvPr id="13314" name="Picture 2"/>
          <p:cNvPicPr>
            <a:picLocks noGrp="1" noChangeAspect="1" noChangeArrowheads="1"/>
          </p:cNvPicPr>
          <p:nvPr>
            <p:ph idx="1"/>
          </p:nvPr>
        </p:nvPicPr>
        <p:blipFill>
          <a:blip r:embed="rId3"/>
          <a:srcRect/>
          <a:stretch>
            <a:fillRect/>
          </a:stretch>
        </p:blipFill>
        <p:spPr bwMode="auto">
          <a:xfrm>
            <a:off x="1579214" y="1600200"/>
            <a:ext cx="5985571" cy="4525963"/>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Suspending a work ticket #2</a:t>
            </a:r>
            <a:endParaRPr lang="en-US" dirty="0"/>
          </a:p>
        </p:txBody>
      </p:sp>
      <p:pic>
        <p:nvPicPr>
          <p:cNvPr id="1026" name="Picture 2"/>
          <p:cNvPicPr>
            <a:picLocks noGrp="1" noChangeAspect="1" noChangeArrowheads="1"/>
          </p:cNvPicPr>
          <p:nvPr>
            <p:ph idx="1"/>
          </p:nvPr>
        </p:nvPicPr>
        <p:blipFill>
          <a:blip r:embed="rId3"/>
          <a:srcRect/>
          <a:stretch>
            <a:fillRect/>
          </a:stretch>
        </p:blipFill>
        <p:spPr bwMode="auto">
          <a:xfrm>
            <a:off x="1448661" y="1600200"/>
            <a:ext cx="6246677" cy="4525963"/>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Suspending a work ticket #3</a:t>
            </a:r>
            <a:endParaRPr lang="en-US" dirty="0"/>
          </a:p>
        </p:txBody>
      </p:sp>
      <p:pic>
        <p:nvPicPr>
          <p:cNvPr id="2050" name="Picture 2"/>
          <p:cNvPicPr>
            <a:picLocks noGrp="1" noChangeAspect="1" noChangeArrowheads="1"/>
          </p:cNvPicPr>
          <p:nvPr>
            <p:ph idx="1"/>
          </p:nvPr>
        </p:nvPicPr>
        <p:blipFill>
          <a:blip r:embed="rId3"/>
          <a:srcRect/>
          <a:stretch>
            <a:fillRect/>
          </a:stretch>
        </p:blipFill>
        <p:spPr bwMode="auto">
          <a:xfrm>
            <a:off x="1351485" y="1600200"/>
            <a:ext cx="6441030" cy="4525963"/>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Resuming a suspended work order #1</a:t>
            </a:r>
            <a:endParaRPr lang="en-US" dirty="0"/>
          </a:p>
        </p:txBody>
      </p:sp>
      <p:pic>
        <p:nvPicPr>
          <p:cNvPr id="4098" name="Picture 2"/>
          <p:cNvPicPr>
            <a:picLocks noGrp="1" noChangeAspect="1" noChangeArrowheads="1"/>
          </p:cNvPicPr>
          <p:nvPr>
            <p:ph idx="1"/>
          </p:nvPr>
        </p:nvPicPr>
        <p:blipFill>
          <a:blip r:embed="rId3"/>
          <a:srcRect/>
          <a:stretch>
            <a:fillRect/>
          </a:stretch>
        </p:blipFill>
        <p:spPr bwMode="auto">
          <a:xfrm>
            <a:off x="1527751" y="1600200"/>
            <a:ext cx="6088498" cy="4525963"/>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Resuming a suspended work order #2</a:t>
            </a:r>
            <a:endParaRPr lang="en-US" dirty="0"/>
          </a:p>
        </p:txBody>
      </p:sp>
      <p:pic>
        <p:nvPicPr>
          <p:cNvPr id="3074" name="Picture 2"/>
          <p:cNvPicPr>
            <a:picLocks noGrp="1" noChangeAspect="1" noChangeArrowheads="1"/>
          </p:cNvPicPr>
          <p:nvPr>
            <p:ph idx="1"/>
          </p:nvPr>
        </p:nvPicPr>
        <p:blipFill>
          <a:blip r:embed="rId3"/>
          <a:srcRect/>
          <a:stretch>
            <a:fillRect/>
          </a:stretch>
        </p:blipFill>
        <p:spPr bwMode="auto">
          <a:xfrm>
            <a:off x="1448661" y="1600200"/>
            <a:ext cx="6246677" cy="4525963"/>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Resuming a suspended work ticket #3</a:t>
            </a:r>
            <a:endParaRPr lang="en-US" dirty="0"/>
          </a:p>
        </p:txBody>
      </p:sp>
      <p:pic>
        <p:nvPicPr>
          <p:cNvPr id="4098" name="Picture 2"/>
          <p:cNvPicPr>
            <a:picLocks noGrp="1" noChangeAspect="1" noChangeArrowheads="1"/>
          </p:cNvPicPr>
          <p:nvPr>
            <p:ph idx="1"/>
          </p:nvPr>
        </p:nvPicPr>
        <p:blipFill>
          <a:blip r:embed="rId3"/>
          <a:srcRect/>
          <a:stretch>
            <a:fillRect/>
          </a:stretch>
        </p:blipFill>
        <p:spPr bwMode="auto">
          <a:xfrm>
            <a:off x="1312152" y="1600200"/>
            <a:ext cx="6519695" cy="4525963"/>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Logging out #1</a:t>
            </a:r>
            <a:endParaRPr lang="en-US" dirty="0"/>
          </a:p>
        </p:txBody>
      </p:sp>
      <p:pic>
        <p:nvPicPr>
          <p:cNvPr id="5122" name="Picture 2"/>
          <p:cNvPicPr>
            <a:picLocks noGrp="1" noChangeAspect="1" noChangeArrowheads="1"/>
          </p:cNvPicPr>
          <p:nvPr>
            <p:ph idx="1"/>
          </p:nvPr>
        </p:nvPicPr>
        <p:blipFill>
          <a:blip r:embed="rId3"/>
          <a:srcRect/>
          <a:stretch>
            <a:fillRect/>
          </a:stretch>
        </p:blipFill>
        <p:spPr bwMode="auto">
          <a:xfrm>
            <a:off x="1579214" y="1600200"/>
            <a:ext cx="5985571" cy="4525963"/>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or different truck log in #3</a:t>
            </a:r>
            <a:endParaRPr lang="en-US" dirty="0"/>
          </a:p>
        </p:txBody>
      </p:sp>
      <p:pic>
        <p:nvPicPr>
          <p:cNvPr id="2050" name="Picture 2"/>
          <p:cNvPicPr>
            <a:picLocks noGrp="1" noChangeAspect="1" noChangeArrowheads="1"/>
          </p:cNvPicPr>
          <p:nvPr>
            <p:ph idx="1"/>
          </p:nvPr>
        </p:nvPicPr>
        <p:blipFill>
          <a:blip r:embed="rId3"/>
          <a:srcRect/>
          <a:stretch>
            <a:fillRect/>
          </a:stretch>
        </p:blipFill>
        <p:spPr bwMode="auto">
          <a:xfrm>
            <a:off x="1108011" y="1600200"/>
            <a:ext cx="6927977" cy="4525963"/>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Logging out #2</a:t>
            </a:r>
            <a:endParaRPr lang="en-US" dirty="0"/>
          </a:p>
        </p:txBody>
      </p:sp>
      <p:pic>
        <p:nvPicPr>
          <p:cNvPr id="6147" name="Picture 3"/>
          <p:cNvPicPr>
            <a:picLocks noGrp="1" noChangeAspect="1" noChangeArrowheads="1"/>
          </p:cNvPicPr>
          <p:nvPr>
            <p:ph idx="1"/>
          </p:nvPr>
        </p:nvPicPr>
        <p:blipFill>
          <a:blip r:embed="rId3"/>
          <a:srcRect/>
          <a:stretch>
            <a:fillRect/>
          </a:stretch>
        </p:blipFill>
        <p:spPr bwMode="auto">
          <a:xfrm>
            <a:off x="1159772" y="1600200"/>
            <a:ext cx="6824455" cy="4525963"/>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Logging out #3</a:t>
            </a:r>
            <a:endParaRPr lang="en-US" dirty="0"/>
          </a:p>
        </p:txBody>
      </p:sp>
      <p:pic>
        <p:nvPicPr>
          <p:cNvPr id="7170" name="Picture 2"/>
          <p:cNvPicPr>
            <a:picLocks noGrp="1" noChangeAspect="1" noChangeArrowheads="1"/>
          </p:cNvPicPr>
          <p:nvPr>
            <p:ph idx="1"/>
          </p:nvPr>
        </p:nvPicPr>
        <p:blipFill>
          <a:blip r:embed="rId3"/>
          <a:srcRect/>
          <a:stretch>
            <a:fillRect/>
          </a:stretch>
        </p:blipFill>
        <p:spPr bwMode="auto">
          <a:xfrm>
            <a:off x="1108011" y="1600200"/>
            <a:ext cx="6927977" cy="4525963"/>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Logging out #4</a:t>
            </a:r>
            <a:endParaRPr lang="en-US" dirty="0"/>
          </a:p>
        </p:txBody>
      </p:sp>
      <p:pic>
        <p:nvPicPr>
          <p:cNvPr id="8194" name="Picture 2"/>
          <p:cNvPicPr>
            <a:picLocks noGrp="1" noChangeAspect="1" noChangeArrowheads="1"/>
          </p:cNvPicPr>
          <p:nvPr>
            <p:ph idx="1"/>
          </p:nvPr>
        </p:nvPicPr>
        <p:blipFill>
          <a:blip r:embed="rId3"/>
          <a:srcRect/>
          <a:stretch>
            <a:fillRect/>
          </a:stretch>
        </p:blipFill>
        <p:spPr bwMode="auto">
          <a:xfrm>
            <a:off x="1488044" y="1600200"/>
            <a:ext cx="6167912" cy="4525963"/>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Logging out #5</a:t>
            </a:r>
            <a:endParaRPr lang="en-US" dirty="0"/>
          </a:p>
        </p:txBody>
      </p:sp>
      <p:pic>
        <p:nvPicPr>
          <p:cNvPr id="9218" name="Picture 2"/>
          <p:cNvPicPr>
            <a:picLocks noGrp="1" noChangeAspect="1" noChangeArrowheads="1"/>
          </p:cNvPicPr>
          <p:nvPr>
            <p:ph idx="1"/>
          </p:nvPr>
        </p:nvPicPr>
        <p:blipFill>
          <a:blip r:embed="rId3"/>
          <a:srcRect/>
          <a:stretch>
            <a:fillRect/>
          </a:stretch>
        </p:blipFill>
        <p:spPr bwMode="auto">
          <a:xfrm>
            <a:off x="1741688" y="1600200"/>
            <a:ext cx="5660623" cy="4525963"/>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Logging out #6</a:t>
            </a:r>
            <a:endParaRPr lang="en-US" dirty="0"/>
          </a:p>
        </p:txBody>
      </p:sp>
      <p:pic>
        <p:nvPicPr>
          <p:cNvPr id="10243" name="Picture 3"/>
          <p:cNvPicPr>
            <a:picLocks noGrp="1" noChangeAspect="1" noChangeArrowheads="1"/>
          </p:cNvPicPr>
          <p:nvPr>
            <p:ph idx="1"/>
          </p:nvPr>
        </p:nvPicPr>
        <p:blipFill>
          <a:blip r:embed="rId3"/>
          <a:srcRect/>
          <a:stretch>
            <a:fillRect/>
          </a:stretch>
        </p:blipFill>
        <p:spPr bwMode="auto">
          <a:xfrm>
            <a:off x="1579214" y="1600200"/>
            <a:ext cx="5985571" cy="4525963"/>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New or different truck log in #4</a:t>
            </a:r>
            <a:endParaRPr lang="en-US" dirty="0"/>
          </a:p>
        </p:txBody>
      </p:sp>
      <p:pic>
        <p:nvPicPr>
          <p:cNvPr id="3074" name="Picture 2"/>
          <p:cNvPicPr>
            <a:picLocks noGrp="1" noChangeAspect="1" noChangeArrowheads="1"/>
          </p:cNvPicPr>
          <p:nvPr>
            <p:ph idx="1"/>
          </p:nvPr>
        </p:nvPicPr>
        <p:blipFill>
          <a:blip r:embed="rId3"/>
          <a:srcRect/>
          <a:stretch>
            <a:fillRect/>
          </a:stretch>
        </p:blipFill>
        <p:spPr bwMode="auto">
          <a:xfrm>
            <a:off x="1488044" y="1600200"/>
            <a:ext cx="6167912" cy="4525963"/>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or different truck log in #5</a:t>
            </a:r>
            <a:endParaRPr lang="en-US" dirty="0"/>
          </a:p>
        </p:txBody>
      </p:sp>
      <p:pic>
        <p:nvPicPr>
          <p:cNvPr id="2050" name="Picture 2"/>
          <p:cNvPicPr>
            <a:picLocks noGrp="1" noChangeAspect="1" noChangeArrowheads="1"/>
          </p:cNvPicPr>
          <p:nvPr>
            <p:ph idx="1"/>
          </p:nvPr>
        </p:nvPicPr>
        <p:blipFill>
          <a:blip r:embed="rId3"/>
          <a:srcRect/>
          <a:stretch>
            <a:fillRect/>
          </a:stretch>
        </p:blipFill>
        <p:spPr bwMode="auto">
          <a:xfrm>
            <a:off x="1292051" y="1600200"/>
            <a:ext cx="6559898" cy="4525963"/>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or different truck log in #6</a:t>
            </a:r>
            <a:endParaRPr lang="en-US" dirty="0"/>
          </a:p>
        </p:txBody>
      </p:sp>
      <p:pic>
        <p:nvPicPr>
          <p:cNvPr id="5122" name="Picture 2"/>
          <p:cNvPicPr>
            <a:picLocks noGrp="1" noChangeAspect="1" noChangeArrowheads="1"/>
          </p:cNvPicPr>
          <p:nvPr>
            <p:ph idx="1"/>
          </p:nvPr>
        </p:nvPicPr>
        <p:blipFill>
          <a:blip r:embed="rId3"/>
          <a:srcRect/>
          <a:stretch>
            <a:fillRect/>
          </a:stretch>
        </p:blipFill>
        <p:spPr bwMode="auto">
          <a:xfrm>
            <a:off x="1527751" y="1600200"/>
            <a:ext cx="6088498" cy="4525963"/>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or different truck log in #7</a:t>
            </a:r>
            <a:endParaRPr lang="en-US" dirty="0"/>
          </a:p>
        </p:txBody>
      </p:sp>
      <p:pic>
        <p:nvPicPr>
          <p:cNvPr id="6147" name="Picture 3"/>
          <p:cNvPicPr>
            <a:picLocks noGrp="1" noChangeAspect="1" noChangeArrowheads="1"/>
          </p:cNvPicPr>
          <p:nvPr>
            <p:ph idx="1"/>
          </p:nvPr>
        </p:nvPicPr>
        <p:blipFill>
          <a:blip r:embed="rId3"/>
          <a:srcRect/>
          <a:stretch>
            <a:fillRect/>
          </a:stretch>
        </p:blipFill>
        <p:spPr bwMode="auto">
          <a:xfrm>
            <a:off x="1741688" y="1600200"/>
            <a:ext cx="5660623" cy="4525963"/>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or different truck log in #8</a:t>
            </a:r>
            <a:endParaRPr lang="en-US" dirty="0"/>
          </a:p>
        </p:txBody>
      </p:sp>
      <p:pic>
        <p:nvPicPr>
          <p:cNvPr id="6146" name="Picture 2"/>
          <p:cNvPicPr>
            <a:picLocks noGrp="1" noChangeAspect="1" noChangeArrowheads="1"/>
          </p:cNvPicPr>
          <p:nvPr>
            <p:ph idx="1"/>
          </p:nvPr>
        </p:nvPicPr>
        <p:blipFill>
          <a:blip r:embed="rId3"/>
          <a:srcRect/>
          <a:stretch>
            <a:fillRect/>
          </a:stretch>
        </p:blipFill>
        <p:spPr bwMode="auto">
          <a:xfrm>
            <a:off x="1527751" y="1600200"/>
            <a:ext cx="6088498" cy="4525963"/>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Return – Log in to same truck #1</a:t>
            </a:r>
            <a:endParaRPr lang="en-US" dirty="0"/>
          </a:p>
        </p:txBody>
      </p:sp>
      <p:pic>
        <p:nvPicPr>
          <p:cNvPr id="1026" name="Picture 2"/>
          <p:cNvPicPr>
            <a:picLocks noGrp="1" noChangeAspect="1" noChangeArrowheads="1"/>
          </p:cNvPicPr>
          <p:nvPr>
            <p:ph idx="1"/>
          </p:nvPr>
        </p:nvPicPr>
        <p:blipFill>
          <a:blip r:embed="rId3"/>
          <a:srcRect/>
          <a:stretch>
            <a:fillRect/>
          </a:stretch>
        </p:blipFill>
        <p:spPr bwMode="auto">
          <a:xfrm>
            <a:off x="1292051" y="1600200"/>
            <a:ext cx="6559898" cy="4525963"/>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429</TotalTime>
  <Words>1724</Words>
  <Application>Microsoft Office PowerPoint</Application>
  <PresentationFormat>On-screen Show (4:3)</PresentationFormat>
  <Paragraphs>119</Paragraphs>
  <Slides>34</Slides>
  <Notes>34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New or different truck log in #1</vt:lpstr>
      <vt:lpstr>New or different truck log in #2</vt:lpstr>
      <vt:lpstr>New or different truck log in #3</vt:lpstr>
      <vt:lpstr>New or different truck log in #4</vt:lpstr>
      <vt:lpstr>New or different truck log in #5</vt:lpstr>
      <vt:lpstr>New or different truck log in #6</vt:lpstr>
      <vt:lpstr>New or different truck log in #7</vt:lpstr>
      <vt:lpstr>New or different truck log in #8</vt:lpstr>
      <vt:lpstr>Return – Log in to same truck #1</vt:lpstr>
      <vt:lpstr>Return - Log in to same truck #2</vt:lpstr>
      <vt:lpstr>Return - Log in to same truck #3</vt:lpstr>
      <vt:lpstr>Truck information</vt:lpstr>
      <vt:lpstr>Work orders #1</vt:lpstr>
      <vt:lpstr>Work orders #2</vt:lpstr>
      <vt:lpstr>Work orders #3</vt:lpstr>
      <vt:lpstr>Work order #4  (Step #1)</vt:lpstr>
      <vt:lpstr>Work order #5 (Step #1)</vt:lpstr>
      <vt:lpstr>Work order #6 (Step #2)</vt:lpstr>
      <vt:lpstr>Work orders #7 (Step #2)</vt:lpstr>
      <vt:lpstr>Work order #8  (Step #3)</vt:lpstr>
      <vt:lpstr>Work order #9 (Completion)</vt:lpstr>
      <vt:lpstr>Work order #10 (Step #3)</vt:lpstr>
      <vt:lpstr>Suspending a work ticket #1</vt:lpstr>
      <vt:lpstr>Suspending a work ticket #2</vt:lpstr>
      <vt:lpstr>Suspending a work ticket #3</vt:lpstr>
      <vt:lpstr>Resuming a suspended work order #1</vt:lpstr>
      <vt:lpstr>Resuming a suspended work order #2</vt:lpstr>
      <vt:lpstr>Resuming a suspended work ticket #3</vt:lpstr>
      <vt:lpstr>Logging out #1</vt:lpstr>
      <vt:lpstr> Logging out #2</vt:lpstr>
      <vt:lpstr>Logging out #3</vt:lpstr>
      <vt:lpstr>Logging out #4</vt:lpstr>
      <vt:lpstr>Logging out #5</vt:lpstr>
      <vt:lpstr>Logging out #6</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Tom-Tom training guide</dc:title>
  <dc:creator>John Marino</dc:creator>
  <cp:lastModifiedBy>Dante Pereira Passaro</cp:lastModifiedBy>
  <cp:revision>48</cp:revision>
  <dcterms:created xsi:type="dcterms:W3CDTF">2015-10-06T12:40:15Z</dcterms:created>
  <dcterms:modified xsi:type="dcterms:W3CDTF">2015-11-17T17:07:13Z</dcterms:modified>
</cp:coreProperties>
</file>